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1BB10-5BCC-462A-984E-26C969FB187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BB04F-6D9E-4444-B3EA-9BBA5A293D45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5857915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 ВЗАЄМОДІЯТИ З ДИТИНОЮ, ЯКА МАЄ ПОРУШЕННЯ СЛУХУ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Аби привернути увагу дитини, доторкніться до її руки або плеча.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Під час розмови з дитиною дивіться їй прямо в очі.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Говоріть ясно і чітко. Не наголошуйте окремі слова або речення і у жодному разі не кричіть дитині у вухо.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Переконайтесь, що дитина вас зрозуміла. Якщо дитина просить щось повторити, спробуйте перефразувати речення.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Якщо дитина може читати по губах, пам’ятайте: вона може добре зчитати лише три слова із десяти. За такого способу спілкування дивіться на дитину, говоріть чітко й повільно, використовуйте прості фрази, жести, рухи тіла.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5857915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 ВЗАЄМОДІЯТИ З ДИТИНОЮ,</a:t>
            </a:r>
            <a:b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ЯКА МАЄ ПОРУШЕННЯ ОПОРНО – РУХОВОГО АПАРАТУ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Під час розмови з дитиною, яка користується інвалідним візком або милицями, займіть таке положення, щоб ваші очі були на одному рівні. Тоді вам буде легше розмовляти.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Завжди запитуйте, чи потребує дитина допомоги, перш ніж надати її. Якщо  дитина прийняла вашу пропозицію про допомогу, з’ясуйте, що потрібно робити, і чітко дотримуйтеся інструкції. 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Пам’ятайте, що у дітей з порушенням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опорно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– рухового апарату  зазвичай  немає проблем зі слухом, зором та розумінням. Тож не ставтеся до них як до цілком безпомічних, безпорадних.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5857915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 ВЗАЄМОДІЯТИ З ДИТИНОЮ,</a:t>
            </a:r>
            <a:b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ЯКА МАЄ ЗПР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Розмовляйте з дитиною спокійним тоном.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Говоріть чітко, не поспішайте. Не підвищуйте голос, коли потрібно заспокоїти надто збуджену дитину, зупинити її дії тощо.  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Пам’ятайте, що дитині із ЗПР властиве наслідування, тож ваші дії та манера спілкування є для неї еталоном поведінки.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Доводьте роботу з дитиною до кінця завжди, проявляйте наполегливість.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Зберігайте об’єктивне ставлення до дитини.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5857915"/>
          </a:xfrm>
        </p:spPr>
        <p:txBody>
          <a:bodyPr>
            <a:normAutofit fontScale="90000"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 ВЗАЄМОДІЯТИ З ДИТИНОЮ,</a:t>
            </a:r>
            <a:b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ЯКА МАЄ ПСИХІЧНІ ПОРУШЕННЯ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Зверніть увагу, що дитина з порушенням інтелекту необов’язково потребує додаткової допомоги і спеціального ставлення.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Ставтеся до дитини як до особистості. Не робіть завчасних висновків, зважаючи на досвід спілкування з іншими дітьми, які мають таку саму проблему.  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Не думайте, що дитина з психічним порушеннями  не знає, що для неї добре, а що погано.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Запитуйте у дитини спокійно, що ви можете зробити, щоб допомогти їй.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 Не говоріть грубо з дитиною навіть тоді, коли у вас є для цього привід.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24</Words>
  <Application>Microsoft Office PowerPoint</Application>
  <PresentationFormat>Екран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ЯК ВЗАЄМОДІЯТИ З ДИТИНОЮ, ЯКА МАЄ ПОРУШЕННЯ СЛУХУ  -  Аби привернути увагу дитини, доторкніться до її руки або плеча.  -  Під час розмови з дитиною дивіться їй прямо в очі.  -  Говоріть ясно і чітко. Не наголошуйте окремі слова або речення і у жодному разі не кричіть дитині у вухо.  -  Переконайтесь, що дитина вас зрозуміла. Якщо дитина просить щось повторити, спробуйте перефразувати речення.  -  Якщо дитина може читати по губах, пам’ятайте: вона може добре зчитати лише три слова із десяти. За такого способу спілкування дивіться на дитину, говоріть чітко й повільно, використовуйте прості фрази, жести, рухи тіла.</vt:lpstr>
      <vt:lpstr>ЯК ВЗАЄМОДІЯТИ З ДИТИНОЮ,  ЯКА МАЄ ПОРУШЕННЯ ОПОРНО – РУХОВОГО АПАРАТУ  -  Під час розмови з дитиною, яка користується інвалідним візком або милицями, займіть таке положення, щоб ваші очі були на одному рівні. Тоді вам буде легше розмовляти.  -  Завжди запитуйте, чи потребує дитина допомоги, перш ніж надати її. Якщо  дитина прийняла вашу пропозицію про допомогу, з’ясуйте, що потрібно робити, і чітко дотримуйтеся інструкції.   -  Пам’ятайте, що у дітей з порушенням опорно – рухового апарату  зазвичай  немає проблем зі слухом, зором та розумінням. Тож не ставтеся до них як до цілком безпомічних, безпорадних.</vt:lpstr>
      <vt:lpstr>ЯК ВЗАЄМОДІЯТИ З ДИТИНОЮ,  ЯКА МАЄ ЗПР  -  Розмовляйте з дитиною спокійним тоном.  -  Говоріть чітко, не поспішайте. Не підвищуйте голос, коли потрібно заспокоїти надто збуджену дитину, зупинити її дії тощо.    -  Пам’ятайте, що дитині із ЗПР властиве наслідування, тож ваші дії та манера спілкування є для неї еталоном поведінки.  -  Доводьте роботу з дитиною до кінця завжди, проявляйте наполегливість.  -  Зберігайте об’єктивне ставлення до дитини.</vt:lpstr>
      <vt:lpstr>ЯК ВЗАЄМОДІЯТИ З ДИТИНОЮ,  ЯКА МАЄ ПСИХІЧНІ ПОРУШЕННЯ  -  Зверніть увагу, що дитина з порушенням інтелекту необов’язково потребує додаткової допомоги і спеціального ставлення.  -  Ставтеся до дитини як до особистості. Не робіть завчасних висновків, зважаючи на досвід спілкування з іншими дітьми, які мають таку саму проблему.    -  Не думайте, що дитина з психічним порушеннями  не знає, що для неї добре, а що погано.  -  Запитуйте у дитини спокійно, що ви можете зробити, щоб допомогти їй.  -  Не говоріть грубо з дитиною навіть тоді, коли у вас є для цього привід.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Користувач Windows</dc:creator>
  <cp:lastModifiedBy>Учень 6</cp:lastModifiedBy>
  <cp:revision>16</cp:revision>
  <dcterms:created xsi:type="dcterms:W3CDTF">2021-03-01T10:04:05Z</dcterms:created>
  <dcterms:modified xsi:type="dcterms:W3CDTF">2021-03-26T06:35:57Z</dcterms:modified>
</cp:coreProperties>
</file>